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41FC-F8C0-4D35-BEDF-F3AC47EF984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E7C2-78D6-418F-AB09-C549E9BD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41FC-F8C0-4D35-BEDF-F3AC47EF984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E7C2-78D6-418F-AB09-C549E9BD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2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41FC-F8C0-4D35-BEDF-F3AC47EF984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E7C2-78D6-418F-AB09-C549E9BD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8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41FC-F8C0-4D35-BEDF-F3AC47EF984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E7C2-78D6-418F-AB09-C549E9BD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41FC-F8C0-4D35-BEDF-F3AC47EF984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E7C2-78D6-418F-AB09-C549E9BD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6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41FC-F8C0-4D35-BEDF-F3AC47EF984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E7C2-78D6-418F-AB09-C549E9BD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41FC-F8C0-4D35-BEDF-F3AC47EF984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E7C2-78D6-418F-AB09-C549E9BD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41FC-F8C0-4D35-BEDF-F3AC47EF984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E7C2-78D6-418F-AB09-C549E9BD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7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41FC-F8C0-4D35-BEDF-F3AC47EF984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E7C2-78D6-418F-AB09-C549E9BD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3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41FC-F8C0-4D35-BEDF-F3AC47EF984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E7C2-78D6-418F-AB09-C549E9BD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2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41FC-F8C0-4D35-BEDF-F3AC47EF984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E7C2-78D6-418F-AB09-C549E9BD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9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441FC-F8C0-4D35-BEDF-F3AC47EF984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5E7C2-78D6-418F-AB09-C549E9BD8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2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287653" cy="143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828800"/>
            <a:ext cx="2287653" cy="143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90" y="3429000"/>
            <a:ext cx="2287653" cy="143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105400"/>
            <a:ext cx="2287653" cy="143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8779"/>
            <a:ext cx="2287653" cy="143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33634"/>
            <a:ext cx="2287653" cy="143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3415146"/>
            <a:ext cx="2287653" cy="143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8" y="5133109"/>
            <a:ext cx="2287653" cy="143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258" y="5105400"/>
            <a:ext cx="2287653" cy="143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257" y="3420195"/>
            <a:ext cx="2287653" cy="143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258" y="1859034"/>
            <a:ext cx="2287653" cy="143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31" y="159543"/>
            <a:ext cx="2287653" cy="143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66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Classical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2016-02-05T14:28:14Z</dcterms:created>
  <dcterms:modified xsi:type="dcterms:W3CDTF">2016-02-05T14:30:29Z</dcterms:modified>
</cp:coreProperties>
</file>